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62" r:id="rId6"/>
    <p:sldId id="259" r:id="rId7"/>
    <p:sldId id="260" r:id="rId8"/>
    <p:sldId id="264" r:id="rId9"/>
    <p:sldId id="266" r:id="rId10"/>
    <p:sldId id="267" r:id="rId11"/>
    <p:sldId id="268" r:id="rId12"/>
    <p:sldId id="26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Текс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85786" y="2857496"/>
            <a:ext cx="7400948" cy="291147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71480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Анализ   поэтического произведения  с точки зрения математики</a:t>
            </a:r>
            <a:endParaRPr lang="ru-RU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Графическое изображение  композиции трагедии «Борис Годунов»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Picture 4" descr="http://money.ru.msn.com/upload/iblock/580/580c3ad8efb7b677506b913696dd9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3714776" cy="44990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Графическое изображение  композиции трагедии «Борис Годунов»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23554" name="Picture 2" descr="http://contents.img.rugion.ru/_i/afisha/events/kazan/opera/boris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85926"/>
            <a:ext cx="6248119" cy="4186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Графическое изображение  композиции трагедии «Борис Годунов»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22529" name="Picture 1" descr="E:\документы\мои документы\воспитательный потенциал математики\конкурс\математика в литературе\Безимен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4929222" cy="492922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86116" y="2500306"/>
            <a:ext cx="2571768" cy="25717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86050" y="2000240"/>
            <a:ext cx="3571900" cy="37147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Анализ   поэтического произведения  с точки зрения математики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money.ru.msn.com/upload/iblock/580/580c3ad8efb7b677506b913696dd9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8822">
            <a:off x="362695" y="1495738"/>
            <a:ext cx="2477391" cy="3000396"/>
          </a:xfrm>
          <a:prstGeom prst="rect">
            <a:avLst/>
          </a:prstGeom>
          <a:noFill/>
        </p:spPr>
      </p:pic>
      <p:pic>
        <p:nvPicPr>
          <p:cNvPr id="1030" name="Picture 6" descr="http://img-fotki.yandex.ru/get/4106/med-yuliya.9f/0_3603f_1fe3a786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9887">
            <a:off x="2701697" y="1286658"/>
            <a:ext cx="2180572" cy="3143946"/>
          </a:xfrm>
          <a:prstGeom prst="rect">
            <a:avLst/>
          </a:prstGeom>
          <a:noFill/>
        </p:spPr>
      </p:pic>
      <p:pic>
        <p:nvPicPr>
          <p:cNvPr id="1034" name="Picture 10" descr="http://mediananny.com/content/images/original/555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65953">
            <a:off x="5860496" y="1602936"/>
            <a:ext cx="2505850" cy="3190861"/>
          </a:xfrm>
          <a:prstGeom prst="rect">
            <a:avLst/>
          </a:prstGeom>
          <a:noFill/>
        </p:spPr>
      </p:pic>
      <p:pic>
        <p:nvPicPr>
          <p:cNvPr id="1032" name="Picture 8" descr="http://taleteller.ucoz.ru/skaz/marsha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5141">
            <a:off x="6219718" y="3811346"/>
            <a:ext cx="2123247" cy="2709999"/>
          </a:xfrm>
          <a:prstGeom prst="rect">
            <a:avLst/>
          </a:prstGeom>
          <a:noFill/>
        </p:spPr>
      </p:pic>
      <p:pic>
        <p:nvPicPr>
          <p:cNvPr id="1036" name="Picture 12" descr="http://www.portal.infostr.ru/up/photos/xx_vek/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03125">
            <a:off x="1419425" y="3865844"/>
            <a:ext cx="2436731" cy="3405175"/>
          </a:xfrm>
          <a:prstGeom prst="rect">
            <a:avLst/>
          </a:prstGeom>
          <a:noFill/>
        </p:spPr>
      </p:pic>
      <p:pic>
        <p:nvPicPr>
          <p:cNvPr id="1038" name="Picture 14" descr="http://www.bard.ru/bio-foto/livshic_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714752"/>
            <a:ext cx="2371725" cy="2390775"/>
          </a:xfrm>
          <a:prstGeom prst="rect">
            <a:avLst/>
          </a:prstGeom>
          <a:noFill/>
        </p:spPr>
      </p:pic>
      <p:pic>
        <p:nvPicPr>
          <p:cNvPr id="1040" name="Picture 16" descr="http://shoyher.narod.ru/Portret/Hlebnikovvelemir.jpg"/>
          <p:cNvPicPr>
            <a:picLocks noChangeAspect="1" noChangeArrowheads="1"/>
          </p:cNvPicPr>
          <p:nvPr/>
        </p:nvPicPr>
        <p:blipFill>
          <a:blip r:embed="rId9" cstate="print"/>
          <a:srcRect b="9174"/>
          <a:stretch>
            <a:fillRect/>
          </a:stretch>
        </p:blipFill>
        <p:spPr bwMode="auto">
          <a:xfrm>
            <a:off x="4462577" y="1217567"/>
            <a:ext cx="2252797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Анализ   поэтического произведения  с точки зрения математики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money.ru.msn.com/upload/iblock/580/580c3ad8efb7b677506b913696dd9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8822">
            <a:off x="362695" y="1495738"/>
            <a:ext cx="2477391" cy="3000396"/>
          </a:xfrm>
          <a:prstGeom prst="rect">
            <a:avLst/>
          </a:prstGeom>
          <a:noFill/>
        </p:spPr>
      </p:pic>
      <p:pic>
        <p:nvPicPr>
          <p:cNvPr id="1030" name="Picture 6" descr="http://img-fotki.yandex.ru/get/4106/med-yuliya.9f/0_3603f_1fe3a786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9887">
            <a:off x="2701697" y="1286658"/>
            <a:ext cx="2180572" cy="3143946"/>
          </a:xfrm>
          <a:prstGeom prst="rect">
            <a:avLst/>
          </a:prstGeom>
          <a:noFill/>
        </p:spPr>
      </p:pic>
      <p:pic>
        <p:nvPicPr>
          <p:cNvPr id="1034" name="Picture 10" descr="http://mediananny.com/content/images/original/555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65953">
            <a:off x="5860496" y="1602936"/>
            <a:ext cx="2505850" cy="3190861"/>
          </a:xfrm>
          <a:prstGeom prst="rect">
            <a:avLst/>
          </a:prstGeom>
          <a:noFill/>
        </p:spPr>
      </p:pic>
      <p:pic>
        <p:nvPicPr>
          <p:cNvPr id="1032" name="Picture 8" descr="http://taleteller.ucoz.ru/skaz/marsha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5141">
            <a:off x="6219718" y="3811346"/>
            <a:ext cx="2123247" cy="2709999"/>
          </a:xfrm>
          <a:prstGeom prst="rect">
            <a:avLst/>
          </a:prstGeom>
          <a:noFill/>
        </p:spPr>
      </p:pic>
      <p:pic>
        <p:nvPicPr>
          <p:cNvPr id="1036" name="Picture 12" descr="http://www.portal.infostr.ru/up/photos/xx_vek/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03125">
            <a:off x="1419425" y="3865844"/>
            <a:ext cx="2436731" cy="3405175"/>
          </a:xfrm>
          <a:prstGeom prst="rect">
            <a:avLst/>
          </a:prstGeom>
          <a:noFill/>
        </p:spPr>
      </p:pic>
      <p:pic>
        <p:nvPicPr>
          <p:cNvPr id="1038" name="Picture 14" descr="http://www.bard.ru/bio-foto/livshic_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714752"/>
            <a:ext cx="2371725" cy="2390775"/>
          </a:xfrm>
          <a:prstGeom prst="rect">
            <a:avLst/>
          </a:prstGeom>
          <a:noFill/>
        </p:spPr>
      </p:pic>
      <p:pic>
        <p:nvPicPr>
          <p:cNvPr id="1040" name="Picture 16" descr="http://shoyher.narod.ru/Portret/Hlebnikovvelemir.jpg"/>
          <p:cNvPicPr>
            <a:picLocks noChangeAspect="1" noChangeArrowheads="1"/>
          </p:cNvPicPr>
          <p:nvPr/>
        </p:nvPicPr>
        <p:blipFill>
          <a:blip r:embed="rId9" cstate="print"/>
          <a:srcRect b="9174"/>
          <a:stretch>
            <a:fillRect/>
          </a:stretch>
        </p:blipFill>
        <p:spPr bwMode="auto">
          <a:xfrm>
            <a:off x="4462577" y="1217567"/>
            <a:ext cx="2252797" cy="2500306"/>
          </a:xfrm>
          <a:prstGeom prst="rect">
            <a:avLst/>
          </a:prstGeom>
          <a:noFill/>
        </p:spPr>
      </p:pic>
      <p:pic>
        <p:nvPicPr>
          <p:cNvPr id="11" name="Picture 4" descr="http://money.ru.msn.com/upload/iblock/580/580c3ad8efb7b677506b913696dd9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8822">
            <a:off x="362696" y="1495738"/>
            <a:ext cx="2477391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28604"/>
            <a:ext cx="8929718" cy="107157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Переносная симметрия окончаний в стихотворении «Ночь» В.Брюсова.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52149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://www.portal.infostr.ru/up/photos/xx_vek/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3476213" cy="4857784"/>
          </a:xfrm>
          <a:prstGeom prst="rect">
            <a:avLst/>
          </a:prstGeom>
          <a:noFill/>
        </p:spPr>
      </p:pic>
      <p:pic>
        <p:nvPicPr>
          <p:cNvPr id="8" name="Picture 12" descr="http://www.portal.infostr.ru/up/photos/xx_vek/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3476213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Комбинаторика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«Томные грезы»</a:t>
            </a:r>
          </a:p>
          <a:p>
            <a:pPr>
              <a:buNone/>
            </a:pPr>
            <a:r>
              <a:rPr lang="ru-RU" dirty="0" smtClean="0"/>
              <a:t>                                                Томно спали грезы;</a:t>
            </a:r>
          </a:p>
          <a:p>
            <a:pPr>
              <a:buNone/>
            </a:pPr>
            <a:r>
              <a:rPr lang="ru-RU" dirty="0" smtClean="0"/>
              <a:t>                                                Дали темны были;</a:t>
            </a:r>
          </a:p>
          <a:p>
            <a:pPr>
              <a:buNone/>
            </a:pPr>
            <a:r>
              <a:rPr lang="ru-RU" dirty="0" smtClean="0"/>
              <a:t>                                                Сказки тени, розы,</a:t>
            </a:r>
          </a:p>
          <a:p>
            <a:pPr>
              <a:buNone/>
            </a:pPr>
            <a:r>
              <a:rPr lang="ru-RU" dirty="0" smtClean="0"/>
              <a:t>                                                В ласке лени, стыли.</a:t>
            </a:r>
          </a:p>
          <a:p>
            <a:pPr>
              <a:buNone/>
            </a:pPr>
            <a:r>
              <a:rPr lang="ru-RU" dirty="0" smtClean="0"/>
              <a:t>                                                Сказки лени спали;</a:t>
            </a:r>
          </a:p>
          <a:p>
            <a:pPr>
              <a:buNone/>
            </a:pPr>
            <a:r>
              <a:rPr lang="ru-RU" dirty="0" smtClean="0"/>
              <a:t>                                                Розы были темны;</a:t>
            </a:r>
          </a:p>
          <a:p>
            <a:pPr>
              <a:buNone/>
            </a:pPr>
            <a:r>
              <a:rPr lang="ru-RU" dirty="0" smtClean="0"/>
              <a:t>                                                 В. Брюсов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12" descr="http://www.portal.infostr.ru/up/photos/xx_vek/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3476213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Рекуррентность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2066" y="1142984"/>
            <a:ext cx="361473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Кто-то где-то сделал парту</a:t>
            </a:r>
            <a:br>
              <a:rPr lang="ru-RU" dirty="0" smtClean="0"/>
            </a:br>
            <a:r>
              <a:rPr lang="ru-RU" dirty="0" smtClean="0"/>
              <a:t>Для кого?</a:t>
            </a:r>
            <a:br>
              <a:rPr lang="ru-RU" dirty="0" smtClean="0"/>
            </a:br>
            <a:r>
              <a:rPr lang="ru-RU" dirty="0" smtClean="0"/>
              <a:t>Для меня!</a:t>
            </a:r>
            <a:br>
              <a:rPr lang="ru-RU" dirty="0" smtClean="0"/>
            </a:br>
            <a:r>
              <a:rPr lang="ru-RU" dirty="0" smtClean="0"/>
              <a:t>Начертили эту карту</a:t>
            </a:r>
            <a:br>
              <a:rPr lang="ru-RU" dirty="0" smtClean="0"/>
            </a:br>
            <a:r>
              <a:rPr lang="ru-RU" dirty="0" smtClean="0"/>
              <a:t>Для кого?</a:t>
            </a:r>
            <a:br>
              <a:rPr lang="ru-RU" dirty="0" smtClean="0"/>
            </a:br>
            <a:r>
              <a:rPr lang="ru-RU" dirty="0" smtClean="0"/>
              <a:t>Для меня!</a:t>
            </a:r>
            <a:br>
              <a:rPr lang="ru-RU" dirty="0" smtClean="0"/>
            </a:br>
            <a:r>
              <a:rPr lang="ru-RU" dirty="0" smtClean="0"/>
              <a:t>Книги новые прислали</a:t>
            </a:r>
            <a:br>
              <a:rPr lang="ru-RU" dirty="0" smtClean="0"/>
            </a:br>
            <a:r>
              <a:rPr lang="ru-RU" dirty="0" smtClean="0"/>
              <a:t>Для кого?</a:t>
            </a:r>
            <a:br>
              <a:rPr lang="ru-RU" dirty="0" smtClean="0"/>
            </a:br>
            <a:r>
              <a:rPr lang="ru-RU" dirty="0" smtClean="0"/>
              <a:t>Для меня!</a:t>
            </a:r>
          </a:p>
          <a:p>
            <a:pPr>
              <a:buNone/>
            </a:pPr>
            <a:r>
              <a:rPr lang="ru-RU" i="1" dirty="0" smtClean="0"/>
              <a:t>   "Первоклассник"</a:t>
            </a:r>
            <a:br>
              <a:rPr lang="ru-RU" i="1" dirty="0" smtClean="0"/>
            </a:br>
            <a:r>
              <a:rPr lang="ru-RU" i="1" dirty="0" smtClean="0"/>
              <a:t>В.Лившиц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14" descr="http://www.bard.ru/bio-foto/livshic_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3756045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Поворот на 180 градусов.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628" y="1142984"/>
            <a:ext cx="3686172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Пой, хор!</a:t>
            </a:r>
            <a:br>
              <a:rPr lang="ru-RU" dirty="0" smtClean="0"/>
            </a:br>
            <a:r>
              <a:rPr lang="ru-RU" dirty="0" smtClean="0"/>
              <a:t>Вышла новинка.</a:t>
            </a:r>
            <a:br>
              <a:rPr lang="ru-RU" dirty="0" smtClean="0"/>
            </a:br>
            <a:r>
              <a:rPr lang="ru-RU" dirty="0" err="1" smtClean="0"/>
              <a:t>Веселися</a:t>
            </a:r>
            <a:r>
              <a:rPr lang="ru-RU" dirty="0" smtClean="0"/>
              <a:t>, Глинка!</a:t>
            </a:r>
            <a:br>
              <a:rPr lang="ru-RU" dirty="0" smtClean="0"/>
            </a:br>
            <a:r>
              <a:rPr lang="ru-RU" dirty="0" smtClean="0"/>
              <a:t>Уж фарфор!</a:t>
            </a:r>
          </a:p>
          <a:p>
            <a:pPr>
              <a:buNone/>
            </a:pPr>
            <a:r>
              <a:rPr lang="ru-RU" i="1" dirty="0" smtClean="0"/>
              <a:t>из А.Пушкина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http://money.ru.msn.com/upload/iblock/580/580c3ad8efb7b677506b913696dd9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3352080" cy="40597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Палиндром (перевертыш)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7686" y="1142984"/>
            <a:ext cx="4786314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Кони, топот, инок,</a:t>
            </a:r>
            <a:br>
              <a:rPr lang="ru-RU" dirty="0" smtClean="0"/>
            </a:br>
            <a:r>
              <a:rPr lang="ru-RU" dirty="0" smtClean="0"/>
              <a:t>Но не речь, а черен он.</a:t>
            </a:r>
            <a:br>
              <a:rPr lang="ru-RU" dirty="0" smtClean="0"/>
            </a:br>
            <a:r>
              <a:rPr lang="ru-RU" dirty="0" smtClean="0"/>
              <a:t>Идем, молод, долом меди.</a:t>
            </a:r>
            <a:br>
              <a:rPr lang="ru-RU" dirty="0" smtClean="0"/>
            </a:br>
            <a:r>
              <a:rPr lang="ru-RU" dirty="0" smtClean="0"/>
              <a:t>Чин зван мечем навзничь...</a:t>
            </a:r>
          </a:p>
          <a:p>
            <a:pPr>
              <a:buNone/>
            </a:pPr>
            <a:r>
              <a:rPr lang="ru-RU" i="1" dirty="0" smtClean="0"/>
              <a:t>    В.Хлебников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16" descr="http://shoyher.narod.ru/Portret/Hlebnikovvelemir.jpg"/>
          <p:cNvPicPr>
            <a:picLocks noChangeAspect="1" noChangeArrowheads="1"/>
          </p:cNvPicPr>
          <p:nvPr/>
        </p:nvPicPr>
        <p:blipFill>
          <a:blip r:embed="rId3" cstate="print"/>
          <a:srcRect b="9174"/>
          <a:stretch>
            <a:fillRect/>
          </a:stretch>
        </p:blipFill>
        <p:spPr bwMode="auto">
          <a:xfrm>
            <a:off x="714348" y="1214422"/>
            <a:ext cx="3643338" cy="40436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Параллелизм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57752" y="1142984"/>
            <a:ext cx="3829048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 мне приплывала зелёная рыба,</a:t>
            </a:r>
          </a:p>
          <a:p>
            <a:pPr>
              <a:buNone/>
            </a:pPr>
            <a:r>
              <a:rPr lang="ru-RU" dirty="0" smtClean="0"/>
              <a:t>Ко мне прилетала белая чайка!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А. Ахматова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10" descr="http://mediananny.com/content/images/original/55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3365719" cy="4285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ои документы\офрмление презентаций\фоны и картинки\фоны школьные\iu_RuGL1HC.jpg"/>
          <p:cNvPicPr>
            <a:picLocks noChangeAspect="1" noChangeArrowheads="1"/>
          </p:cNvPicPr>
          <p:nvPr/>
        </p:nvPicPr>
        <p:blipFill>
          <a:blip r:embed="rId2"/>
          <a:srcRect l="9494" t="6330" r="9494" b="19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Параллелизм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7686" y="1142984"/>
            <a:ext cx="4786314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Вот я стою,</a:t>
            </a:r>
          </a:p>
          <a:p>
            <a:pPr>
              <a:buNone/>
            </a:pPr>
            <a:r>
              <a:rPr lang="ru-RU" dirty="0" smtClean="0"/>
              <a:t>вот я иду.</a:t>
            </a:r>
          </a:p>
          <a:p>
            <a:pPr>
              <a:buNone/>
            </a:pPr>
            <a:r>
              <a:rPr lang="ru-RU" dirty="0" smtClean="0"/>
              <a:t>    Словно таинственной речи я жду.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А. Фет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http://img-fotki.yandex.ru/get/4106/med-yuliya.9f/0_3603f_1fe3a786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3269603" cy="47141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163</Words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Анализ   поэтического произведения  с точки зрения математики </vt:lpstr>
      <vt:lpstr>Переносная симметрия окончаний в стихотворении «Ночь» В.Брюсова.    </vt:lpstr>
      <vt:lpstr>Комбинаторика </vt:lpstr>
      <vt:lpstr>Рекуррентность </vt:lpstr>
      <vt:lpstr>Поворот на 180 градусов. </vt:lpstr>
      <vt:lpstr>Палиндром (перевертыш) </vt:lpstr>
      <vt:lpstr>Параллелизм </vt:lpstr>
      <vt:lpstr>Параллелизм </vt:lpstr>
      <vt:lpstr>Графическое изображение  композиции трагедии «Борис Годунов»  </vt:lpstr>
      <vt:lpstr>Графическое изображение  композиции трагедии «Борис Годунов»  </vt:lpstr>
      <vt:lpstr>Графическое изображение  композиции трагедии «Борис Годунов»  </vt:lpstr>
      <vt:lpstr>Анализ   поэтического произведения  с точки зрения математики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 поэтического произведения  с точки зрения математики</dc:title>
  <dc:creator>Admin</dc:creator>
  <cp:lastModifiedBy>Родители</cp:lastModifiedBy>
  <cp:revision>14</cp:revision>
  <dcterms:created xsi:type="dcterms:W3CDTF">2012-12-09T12:59:27Z</dcterms:created>
  <dcterms:modified xsi:type="dcterms:W3CDTF">2017-03-17T18:31:00Z</dcterms:modified>
</cp:coreProperties>
</file>